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7104063" cy="102346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6" d="100"/>
          <a:sy n="96" d="100"/>
        </p:scale>
        <p:origin x="178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9DCA21B-DD51-4C5A-BB12-5008ACCB1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3EA0B6BE-9996-4EAC-908C-E369499E27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EF0B3F3-21E9-4029-920E-0154B59B62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E73A307-3057-4F6C-9B39-CE000F411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6467113-79A4-48F5-9863-DECBC0FED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939189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F10A791-0C60-45C0-90F8-CEC632B43B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593E700-9CEE-423E-81CA-3F9CDB86C8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EA5EEBC-60AF-4B30-BA29-620FB9245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3C0FFAF-E021-42E4-A075-A6CF35301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931FD06A-27BC-4353-97E3-F47533BB20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61980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699AC3D-5980-48E5-8FFC-E653E5E42C6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1A98423-3BA4-42DC-8170-BB85A8CDF2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C970C1-A9F1-4A3F-B886-416DD735B6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06E50BB-1185-4757-8061-878C002F9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4E7926D-2D1D-4523-8016-BC28157510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7795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CA3E163-3695-417E-BF78-5B0844E11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5A652D1-FA23-43CE-B2A7-71A68C42F0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EFE9A7B-F1AE-42D9-89EC-E3B737FA0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D60D059-13AD-4D6B-B0E6-D9371D25E9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43BEA4F6-1F5A-48E7-8CE7-3F876D6BD6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73159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6BC5EA3-77BC-4D53-8F3A-BA3305A342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95CC308-0501-4DB2-A817-20720B174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9D13351-79CE-4158-8C98-4D68426F1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CA27966-D186-4333-AA5C-567F5E7772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1D92B8E-8E90-46A8-B760-9BB149D1D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3686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1A1194-A591-4964-8583-10AD45C29E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0FC03DE4-46D6-47B5-AB2C-B69ACEDE686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A69686D-B37C-4A7D-978E-CD50AD4BF8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FAAD5D4D-684F-44F1-9C72-3F2E48FD78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50DA602-60AD-4848-B54E-5AA0AF2F05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6082330-A418-48A7-AE01-867C2EF41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190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D99C84-634D-410A-8211-53C34B78E4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F4DF30-2561-4CB0-964A-A59C2DB8A9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77D07384-18F1-4C03-9A74-A88805AA8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C4F951CC-FE75-4451-AE90-6FBD1C5C84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CAC24371-4E72-4761-AA09-D90B906FB77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1CD8E4F5-836E-4C3F-922B-0D4A66E6E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B94C048C-A342-4876-9EEB-C2F0FA2CD9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3469B4C2-E0FA-4C5E-8AB7-5E8964D491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08886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E66ABE-FE92-480D-85DF-8CA8BD747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1447B57-3E12-483B-BC92-2A716BCD4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223385E5-F939-4262-975C-731368F6CB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ADA799E5-959B-48F6-9436-96ED26137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84278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8AC1298F-5B0D-4E81-9ACA-03AB6EE2FD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B6612B2-5174-4DBB-A27F-CA382953E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D939A7D-9C4A-4573-B9AD-9D776EAC5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795602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85830EB-BB05-4B91-B95D-AD5BFCDEC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40EC6B8-91ED-4D1A-B3CD-16934BDF3E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E527761-320F-4AAC-932F-E7D56421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33E7E13-CB2B-48AE-A2E6-48655DDAB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7A819679-5473-4B44-ABFD-1E737F217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E8D4893-BB60-4DFF-A502-E7897DF85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707510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8C82FE3-569E-42D6-8B0E-6B389E7902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48795FE-1BFD-45C2-A80E-E33796DFB7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0994A47-4CEA-4F45-9309-FD1CACCE301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71DFE7-5F0D-41CF-B027-F04BF0BEB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9BDBB52-DF11-41BC-B7B2-47D94C377F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FEC852BA-0597-43CC-9603-CD61C054F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83838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5B772049-963B-4C3B-AAC3-4240978B8C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56C36ED9-7215-43C3-96D3-1159E5064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E10282C-AE55-475A-BBAD-3F3EC422C87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28F06-1F1C-4CBD-A18B-1A8EF1E9AA4B}" type="datetimeFigureOut">
              <a:rPr lang="de-DE" smtClean="0"/>
              <a:t>03.05.2019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A31EDFB-ED1B-4A09-A08C-89DFD7EF98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6B61846-72D8-4BB4-A5B7-FD7B0D96E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DE97D-C57F-4C36-92E7-13EF5F19865B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15750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845F77-9007-4190-B753-3977121F1C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 flipV="1">
            <a:off x="2901244" y="3509963"/>
            <a:ext cx="7766756" cy="926570"/>
          </a:xfrm>
        </p:spPr>
        <p:txBody>
          <a:bodyPr/>
          <a:lstStyle/>
          <a:p>
            <a:endParaRPr lang="de-DE" dirty="0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7F564BEB-58E3-445A-85C8-8491741FD38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de-DE" dirty="0"/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9EA678C5-ED8A-4904-9C4B-C5F89B51D4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12192000" cy="6858001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6" name="Textfeld 5">
            <a:extLst>
              <a:ext uri="{FF2B5EF4-FFF2-40B4-BE49-F238E27FC236}">
                <a16:creationId xmlns:a16="http://schemas.microsoft.com/office/drawing/2014/main" id="{F5F4FDB4-D65D-452E-B390-2622C6E34101}"/>
              </a:ext>
            </a:extLst>
          </p:cNvPr>
          <p:cNvSpPr txBox="1"/>
          <p:nvPr/>
        </p:nvSpPr>
        <p:spPr>
          <a:xfrm>
            <a:off x="-87984" y="3429000"/>
            <a:ext cx="12279985" cy="33017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132759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Breitbild</PresentationFormat>
  <Paragraphs>0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User</dc:creator>
  <cp:lastModifiedBy>User</cp:lastModifiedBy>
  <cp:revision>4</cp:revision>
  <dcterms:created xsi:type="dcterms:W3CDTF">2019-03-27T07:42:27Z</dcterms:created>
  <dcterms:modified xsi:type="dcterms:W3CDTF">2019-05-03T16:37:30Z</dcterms:modified>
</cp:coreProperties>
</file>